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2" r:id="rId3"/>
    <p:sldId id="313" r:id="rId4"/>
    <p:sldId id="315" r:id="rId5"/>
    <p:sldId id="316" r:id="rId6"/>
    <p:sldId id="317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99"/>
    <a:srgbClr val="FFFF66"/>
    <a:srgbClr val="0033CC"/>
    <a:srgbClr val="006600"/>
    <a:srgbClr val="008000"/>
    <a:srgbClr val="66F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2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5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48C9-87C7-434C-BEE7-FFF8BB2A03BD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3EE4-E9B2-462D-B755-ED48D24AF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2">
            <a:extLst>
              <a:ext uri="{FF2B5EF4-FFF2-40B4-BE49-F238E27FC236}">
                <a16:creationId xmlns="" xmlns:a16="http://schemas.microsoft.com/office/drawing/2014/main" id="{C08DC861-4AFA-47E8-91C8-3210A83938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9087" y="838200"/>
            <a:ext cx="9549950" cy="10613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447" b="1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0447" b="1" kern="1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en-US" sz="10447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209800"/>
            <a:ext cx="716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#9Slide03 AmpleSoft Bold" panose="02000000000000000000" pitchFamily="2" charset="0"/>
                <a:cs typeface="#9Slide03 Arima Madurai Black" panose="00000A00000000000000" pitchFamily="2" charset="0"/>
              </a:rPr>
              <a:t>ÔN TẬP GIỮA KÌ I </a:t>
            </a:r>
          </a:p>
          <a:p>
            <a:pPr algn="ctr"/>
            <a:r>
              <a:rPr lang="en-US" sz="6600" smtClean="0">
                <a:latin typeface="#9Slide03 AmpleSoft Bold" panose="02000000000000000000" pitchFamily="2" charset="0"/>
                <a:cs typeface="#9Slide03 Arima Madurai Black" panose="00000A00000000000000" pitchFamily="2" charset="0"/>
              </a:rPr>
              <a:t>TIẾT 4</a:t>
            </a:r>
            <a:endParaRPr lang="en-US" sz="6600">
              <a:latin typeface="#9Slide03 AmpleSoft Bold" panose="020000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1093">
            <a:extLst>
              <a:ext uri="{FF2B5EF4-FFF2-40B4-BE49-F238E27FC236}">
                <a16:creationId xmlns="" xmlns:a16="http://schemas.microsoft.com/office/drawing/2014/main" id="{7456E429-03C2-49F3-8336-D0A0556DD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02746"/>
            <a:ext cx="115762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3600" b="1" dirty="0" err="1">
                <a:solidFill>
                  <a:srgbClr val="003300"/>
                </a:solidFill>
              </a:rPr>
              <a:t>Bài</a:t>
            </a:r>
            <a:r>
              <a:rPr lang="en-US" altLang="en-US" sz="3600" b="1" dirty="0">
                <a:solidFill>
                  <a:srgbClr val="003300"/>
                </a:solidFill>
              </a:rPr>
              <a:t> 1.  </a:t>
            </a:r>
            <a:r>
              <a:rPr lang="vi-VN" altLang="en-US" sz="3600" b="1" dirty="0">
                <a:solidFill>
                  <a:srgbClr val="003300"/>
                </a:solidFill>
              </a:rPr>
              <a:t>Đặt câu hỏi cho các bộ phận câu </a:t>
            </a:r>
            <a:r>
              <a:rPr lang="vi-VN" altLang="en-US" sz="3600" b="1">
                <a:solidFill>
                  <a:srgbClr val="003300"/>
                </a:solidFill>
              </a:rPr>
              <a:t>được </a:t>
            </a:r>
            <a:r>
              <a:rPr lang="vi-VN" altLang="en-US" sz="3600" b="1" smtClean="0">
                <a:solidFill>
                  <a:srgbClr val="003300"/>
                </a:solidFill>
              </a:rPr>
              <a:t>in </a:t>
            </a:r>
            <a:r>
              <a:rPr lang="vi-VN" altLang="en-US" sz="3600" b="1">
                <a:solidFill>
                  <a:srgbClr val="003300"/>
                </a:solidFill>
              </a:rPr>
              <a:t>đậm </a:t>
            </a:r>
            <a:r>
              <a:rPr lang="vi-VN" altLang="en-US" sz="3600" b="1" smtClean="0">
                <a:solidFill>
                  <a:srgbClr val="003300"/>
                </a:solidFill>
              </a:rPr>
              <a:t>dưới </a:t>
            </a:r>
            <a:r>
              <a:rPr lang="vi-VN" altLang="en-US" sz="3600" b="1" dirty="0">
                <a:solidFill>
                  <a:srgbClr val="003300"/>
                </a:solidFill>
              </a:rPr>
              <a:t>đây</a:t>
            </a:r>
            <a:r>
              <a:rPr lang="en-US" altLang="en-US" sz="3600" b="1" dirty="0">
                <a:solidFill>
                  <a:srgbClr val="003300"/>
                </a:solidFill>
              </a:rPr>
              <a:t>:</a:t>
            </a:r>
            <a:endParaRPr lang="en-US" altLang="en-US" sz="2400" b="1" dirty="0">
              <a:solidFill>
                <a:srgbClr val="003300"/>
              </a:solidFill>
            </a:endParaRPr>
          </a:p>
        </p:txBody>
      </p:sp>
      <p:sp>
        <p:nvSpPr>
          <p:cNvPr id="6" name="Text Box 131093">
            <a:extLst>
              <a:ext uri="{FF2B5EF4-FFF2-40B4-BE49-F238E27FC236}">
                <a16:creationId xmlns="" xmlns:a16="http://schemas.microsoft.com/office/drawing/2014/main" id="{94888E43-FCC9-47AA-B238-9DED0A1A5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48107"/>
            <a:ext cx="115762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3600" dirty="0">
                <a:solidFill>
                  <a:srgbClr val="003300"/>
                </a:solidFill>
              </a:rPr>
              <a:t> a) </a:t>
            </a:r>
            <a:r>
              <a:rPr lang="vi-VN" altLang="en-US" sz="3600" dirty="0">
                <a:solidFill>
                  <a:srgbClr val="003300"/>
                </a:solidFill>
              </a:rPr>
              <a:t>Ở câu lạc bộ , chúng em </a:t>
            </a:r>
            <a:r>
              <a:rPr lang="vi-VN" altLang="en-US" sz="3600" b="1" dirty="0">
                <a:solidFill>
                  <a:srgbClr val="FF0000"/>
                </a:solidFill>
              </a:rPr>
              <a:t>chơi cầu lông, </a:t>
            </a:r>
            <a:r>
              <a:rPr lang="vi-VN" altLang="en-US" sz="3600" b="1">
                <a:solidFill>
                  <a:srgbClr val="FF0000"/>
                </a:solidFill>
              </a:rPr>
              <a:t>đánh </a:t>
            </a:r>
            <a:r>
              <a:rPr lang="vi-VN" altLang="en-US" sz="3600" b="1" smtClean="0">
                <a:solidFill>
                  <a:srgbClr val="FF0000"/>
                </a:solidFill>
              </a:rPr>
              <a:t>cờ</a:t>
            </a:r>
            <a:r>
              <a:rPr lang="vi-VN" altLang="en-US" sz="3600" b="1" dirty="0">
                <a:solidFill>
                  <a:srgbClr val="FF0000"/>
                </a:solidFill>
              </a:rPr>
              <a:t>, học hát và múa.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 Box 131093">
            <a:extLst>
              <a:ext uri="{FF2B5EF4-FFF2-40B4-BE49-F238E27FC236}">
                <a16:creationId xmlns="" xmlns:a16="http://schemas.microsoft.com/office/drawing/2014/main" id="{DAC225E1-3334-4C56-858B-02A8C48E7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3141401"/>
            <a:ext cx="10573709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3600" dirty="0">
                <a:solidFill>
                  <a:srgbClr val="003300"/>
                </a:solidFill>
              </a:rPr>
              <a:t>  </a:t>
            </a:r>
            <a:r>
              <a:rPr lang="vi-VN" altLang="en-US" sz="3600" dirty="0">
                <a:solidFill>
                  <a:srgbClr val="003300"/>
                </a:solidFill>
              </a:rPr>
              <a:t>  Ở câu lạc bộ </a:t>
            </a:r>
            <a:r>
              <a:rPr lang="vi-VN" altLang="en-US" sz="3600">
                <a:solidFill>
                  <a:srgbClr val="003300"/>
                </a:solidFill>
              </a:rPr>
              <a:t>các </a:t>
            </a:r>
            <a:r>
              <a:rPr lang="vi-VN" altLang="en-US" sz="3600" smtClean="0">
                <a:solidFill>
                  <a:srgbClr val="003300"/>
                </a:solidFill>
              </a:rPr>
              <a:t>em</a:t>
            </a:r>
            <a:r>
              <a:rPr lang="en-US" altLang="en-US" sz="3600" smtClean="0">
                <a:solidFill>
                  <a:srgbClr val="003300"/>
                </a:solidFill>
              </a:rPr>
              <a:t> </a:t>
            </a:r>
            <a:r>
              <a:rPr lang="en-US" altLang="en-US" sz="3600" b="1" smtClean="0">
                <a:solidFill>
                  <a:srgbClr val="FF0000"/>
                </a:solidFill>
              </a:rPr>
              <a:t>làm gì?</a:t>
            </a:r>
            <a:endParaRPr lang="en-US" altLang="en-US" sz="2400" b="1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8" name="Text Box 131093">
            <a:extLst>
              <a:ext uri="{FF2B5EF4-FFF2-40B4-BE49-F238E27FC236}">
                <a16:creationId xmlns="" xmlns:a16="http://schemas.microsoft.com/office/drawing/2014/main" id="{1B8AA3C5-67D1-455C-A3EB-286079C1C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180261"/>
            <a:ext cx="10573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vi-VN" altLang="en-US" sz="3600" dirty="0">
                <a:solidFill>
                  <a:srgbClr val="003300"/>
                </a:solidFill>
              </a:rPr>
              <a:t>b) </a:t>
            </a:r>
            <a:r>
              <a:rPr lang="vi-VN" altLang="en-US" sz="3600" b="1" dirty="0">
                <a:solidFill>
                  <a:srgbClr val="FF0000"/>
                </a:solidFill>
              </a:rPr>
              <a:t>Em</a:t>
            </a:r>
            <a:r>
              <a:rPr lang="vi-VN" altLang="en-US" sz="3600" dirty="0">
                <a:solidFill>
                  <a:srgbClr val="003300"/>
                </a:solidFill>
              </a:rPr>
              <a:t> thường đến câu lạc bộ vào các </a:t>
            </a:r>
            <a:r>
              <a:rPr lang="vi-VN" altLang="en-US" sz="3600">
                <a:solidFill>
                  <a:srgbClr val="003300"/>
                </a:solidFill>
              </a:rPr>
              <a:t>ngày </a:t>
            </a:r>
            <a:r>
              <a:rPr lang="vi-VN" altLang="en-US" sz="3600" smtClean="0">
                <a:solidFill>
                  <a:srgbClr val="003300"/>
                </a:solidFill>
              </a:rPr>
              <a:t>nghỉ</a:t>
            </a:r>
            <a:r>
              <a:rPr lang="vi-VN" altLang="en-US" sz="3600" dirty="0">
                <a:solidFill>
                  <a:srgbClr val="003300"/>
                </a:solidFill>
              </a:rPr>
              <a:t>.</a:t>
            </a:r>
            <a:endParaRPr lang="en-US" altLang="en-US" sz="2400" dirty="0">
              <a:solidFill>
                <a:srgbClr val="003300"/>
              </a:solidFill>
            </a:endParaRPr>
          </a:p>
        </p:txBody>
      </p:sp>
      <p:sp>
        <p:nvSpPr>
          <p:cNvPr id="10" name="Text Box 131093">
            <a:extLst>
              <a:ext uri="{FF2B5EF4-FFF2-40B4-BE49-F238E27FC236}">
                <a16:creationId xmlns="" xmlns:a16="http://schemas.microsoft.com/office/drawing/2014/main" id="{1CC40019-1737-46FC-8716-CBB7EBEE8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12086"/>
            <a:ext cx="10573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en-US" altLang="en-US" sz="3600" dirty="0">
                <a:solidFill>
                  <a:srgbClr val="003300"/>
                </a:solidFill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</a:rPr>
              <a:t> Ai </a:t>
            </a:r>
            <a:r>
              <a:rPr lang="vi-VN" altLang="en-US" sz="3600" dirty="0">
                <a:solidFill>
                  <a:srgbClr val="003300"/>
                </a:solidFill>
              </a:rPr>
              <a:t>thường đến câu lạc bộ vào các ngày nghỉ?</a:t>
            </a:r>
            <a:endParaRPr lang="en-US" altLang="en-US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1093">
            <a:extLst>
              <a:ext uri="{FF2B5EF4-FFF2-40B4-BE49-F238E27FC236}">
                <a16:creationId xmlns="" xmlns:a16="http://schemas.microsoft.com/office/drawing/2014/main" id="{59F3F1CA-AD09-4388-87AF-2CA4002A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11430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vi-VN" altLang="en-US" sz="3600" b="1" dirty="0">
                <a:solidFill>
                  <a:srgbClr val="003300"/>
                </a:solidFill>
                <a:latin typeface="HP001 5 hàng" panose="020B0603050302020204" pitchFamily="34" charset="0"/>
              </a:rPr>
              <a:t>     </a:t>
            </a:r>
            <a:r>
              <a:rPr lang="vi-VN" altLang="en-US" sz="3600" b="1" u="sng" dirty="0">
                <a:solidFill>
                  <a:srgbClr val="003300"/>
                </a:solidFill>
                <a:latin typeface="HP001 5 hàng" panose="020B0603050302020204" pitchFamily="34" charset="0"/>
              </a:rPr>
              <a:t>Chính </a:t>
            </a:r>
            <a:r>
              <a:rPr lang="vi-VN" altLang="en-US" sz="3600" b="1" u="sng">
                <a:solidFill>
                  <a:srgbClr val="003300"/>
                </a:solidFill>
                <a:latin typeface="HP001 5 hàng" panose="020B0603050302020204" pitchFamily="34" charset="0"/>
              </a:rPr>
              <a:t>tả</a:t>
            </a:r>
            <a:r>
              <a:rPr lang="vi-VN" altLang="en-US" sz="36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:</a:t>
            </a:r>
            <a:endParaRPr lang="en-US" altLang="en-US" sz="3600" b="1" smtClean="0">
              <a:solidFill>
                <a:srgbClr val="003300"/>
              </a:solidFill>
              <a:latin typeface="HP001 5 hàng" panose="020B06030503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vi-VN" altLang="en-US" sz="44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Gió </a:t>
            </a:r>
            <a:r>
              <a:rPr lang="vi-VN" altLang="en-US" sz="4400" b="1">
                <a:solidFill>
                  <a:srgbClr val="003300"/>
                </a:solidFill>
                <a:latin typeface="HP001 5 hàng" panose="020B0603050302020204" pitchFamily="34" charset="0"/>
              </a:rPr>
              <a:t>heo </a:t>
            </a:r>
            <a:r>
              <a:rPr lang="vi-VN" altLang="en-US" sz="44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may</a:t>
            </a:r>
            <a:endParaRPr lang="vi-VN" altLang="en-US" sz="4400" b="1" dirty="0">
              <a:solidFill>
                <a:srgbClr val="003300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 Box 131093">
            <a:extLst>
              <a:ext uri="{FF2B5EF4-FFF2-40B4-BE49-F238E27FC236}">
                <a16:creationId xmlns="" xmlns:a16="http://schemas.microsoft.com/office/drawing/2014/main" id="{073C08C0-CC72-42F3-8F92-D8D274AB0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11658600" cy="4790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 Bao giờ có làn gió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Β΄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o jay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ωϙ 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jƞ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κ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ật là có jùa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κ</a:t>
            </a:r>
            <a:r>
              <a:rPr lang="vi-VN" altLang="en-US" sz="36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u.  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Cái wắng gay gắt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η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ững wgày Ǘ∆ đã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κ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à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ζ κ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ŉ vàng vào bồ, vào cĝ, vào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δ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o và đã ẩn vào Ǖ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ί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ả wa, Ǖ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ί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ả jít, Ǖ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ί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ả hŬg, Ǖ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ί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ả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λΰ</a:t>
            </a:r>
            <a:r>
              <a:rPr lang="el-GR" altLang="en-US" sz="36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▫</a:t>
            </a:r>
            <a:r>
              <a:rPr lang="en-US" altLang="en-US" sz="36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… 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Những ngày có gió heo may dù nắng giữa trưa cũng chỉ dìu dịu, đủ cho ta mặc một chiếc áo mỏng vẫn thấy dễ chịu.</a:t>
            </a:r>
          </a:p>
          <a:p>
            <a:pPr algn="r">
              <a:lnSpc>
                <a:spcPct val="114000"/>
              </a:lnSpc>
              <a:spcBef>
                <a:spcPct val="50000"/>
              </a:spcBef>
            </a:pP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Theo Băng Sơn</a:t>
            </a:r>
            <a:endParaRPr lang="vi-VN" altLang="en-US" sz="3600" b="1" dirty="0">
              <a:solidFill>
                <a:srgbClr val="0033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1AFB484-56FC-42FC-A496-92FA6FD1B688}"/>
              </a:ext>
            </a:extLst>
          </p:cNvPr>
          <p:cNvSpPr txBox="1"/>
          <p:nvPr/>
        </p:nvSpPr>
        <p:spPr>
          <a:xfrm>
            <a:off x="152400" y="1661591"/>
            <a:ext cx="8984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DB5C4D-040A-4847-8FF2-D456D523DF49}"/>
              </a:ext>
            </a:extLst>
          </p:cNvPr>
          <p:cNvSpPr txBox="1"/>
          <p:nvPr/>
        </p:nvSpPr>
        <p:spPr>
          <a:xfrm>
            <a:off x="888997" y="629135"/>
            <a:ext cx="6553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F9D9CEF-73A6-4743-A075-2B5F9CBB1A21}"/>
              </a:ext>
            </a:extLst>
          </p:cNvPr>
          <p:cNvSpPr txBox="1"/>
          <p:nvPr/>
        </p:nvSpPr>
        <p:spPr>
          <a:xfrm>
            <a:off x="914397" y="2340104"/>
            <a:ext cx="6738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2EE90E-DCDF-4DE0-9F2C-8ED6114E9B4D}"/>
              </a:ext>
            </a:extLst>
          </p:cNvPr>
          <p:cNvSpPr txBox="1"/>
          <p:nvPr/>
        </p:nvSpPr>
        <p:spPr>
          <a:xfrm>
            <a:off x="888997" y="3286952"/>
            <a:ext cx="115352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?</a:t>
            </a:r>
            <a:endParaRPr lang="en-ID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2FA75AA-285A-44AD-8A05-C161D792AD7C}"/>
              </a:ext>
            </a:extLst>
          </p:cNvPr>
          <p:cNvSpPr txBox="1"/>
          <p:nvPr/>
        </p:nvSpPr>
        <p:spPr>
          <a:xfrm>
            <a:off x="728559" y="4127482"/>
            <a:ext cx="105490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Tên riêng.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tựa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7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89809B-1865-4A47-8992-10E0A9031817}"/>
              </a:ext>
            </a:extLst>
          </p:cNvPr>
          <p:cNvSpPr txBox="1"/>
          <p:nvPr/>
        </p:nvSpPr>
        <p:spPr>
          <a:xfrm>
            <a:off x="1752600" y="880163"/>
            <a:ext cx="86497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7200" dirty="0" err="1">
                <a:latin typeface="Times New Roman" panose="02020603050405020304" pitchFamily="18" charset="0"/>
              </a:rPr>
              <a:t>Hướng</a:t>
            </a:r>
            <a:r>
              <a:rPr lang="en-US" altLang="en-US" sz="7200" dirty="0">
                <a:latin typeface="Times New Roman" panose="02020603050405020304" pitchFamily="18" charset="0"/>
              </a:rPr>
              <a:t> </a:t>
            </a:r>
            <a:r>
              <a:rPr lang="en-US" altLang="en-US" sz="7200" dirty="0" err="1">
                <a:latin typeface="Times New Roman" panose="02020603050405020304" pitchFamily="18" charset="0"/>
              </a:rPr>
              <a:t>dẫn</a:t>
            </a:r>
            <a:r>
              <a:rPr lang="en-US" altLang="en-US" sz="7200" dirty="0">
                <a:latin typeface="Times New Roman" panose="02020603050405020304" pitchFamily="18" charset="0"/>
              </a:rPr>
              <a:t> </a:t>
            </a:r>
            <a:r>
              <a:rPr lang="en-US" altLang="en-US" sz="72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7200" dirty="0">
                <a:latin typeface="Times New Roman" panose="02020603050405020304" pitchFamily="18" charset="0"/>
              </a:rPr>
              <a:t> </a:t>
            </a:r>
            <a:r>
              <a:rPr lang="en-US" altLang="en-US" sz="7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7200" dirty="0">
                <a:latin typeface="Times New Roman" panose="02020603050405020304" pitchFamily="18" charset="0"/>
              </a:rPr>
              <a:t> </a:t>
            </a:r>
            <a:r>
              <a:rPr lang="en-US" altLang="en-US" sz="7200" dirty="0" err="1">
                <a:latin typeface="Times New Roman" panose="02020603050405020304" pitchFamily="18" charset="0"/>
              </a:rPr>
              <a:t>khó</a:t>
            </a:r>
            <a:endParaRPr lang="en-ID" sz="72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19C55C2-B5EA-4F2A-AE10-BF9A464E8120}"/>
              </a:ext>
            </a:extLst>
          </p:cNvPr>
          <p:cNvSpPr txBox="1"/>
          <p:nvPr/>
        </p:nvSpPr>
        <p:spPr>
          <a:xfrm>
            <a:off x="1809749" y="2249311"/>
            <a:ext cx="28520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</a:rPr>
              <a:t>gay gắt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C50392-DD02-486B-9805-28C193A68B4B}"/>
              </a:ext>
            </a:extLst>
          </p:cNvPr>
          <p:cNvSpPr txBox="1"/>
          <p:nvPr/>
        </p:nvSpPr>
        <p:spPr>
          <a:xfrm>
            <a:off x="6077494" y="2285624"/>
            <a:ext cx="59653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</a:rPr>
              <a:t>dìu dịu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1A30CBF-71E1-4861-B5FB-2FA8855C37CB}"/>
              </a:ext>
            </a:extLst>
          </p:cNvPr>
          <p:cNvSpPr txBox="1"/>
          <p:nvPr/>
        </p:nvSpPr>
        <p:spPr>
          <a:xfrm>
            <a:off x="6077494" y="3357307"/>
            <a:ext cx="59653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</a:rPr>
              <a:t>heo may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F44E7D2-D89A-4114-A475-4745FF07A2F6}"/>
              </a:ext>
            </a:extLst>
          </p:cNvPr>
          <p:cNvSpPr txBox="1"/>
          <p:nvPr/>
        </p:nvSpPr>
        <p:spPr>
          <a:xfrm>
            <a:off x="1858734" y="3530633"/>
            <a:ext cx="27540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</a:rPr>
              <a:t>làn gió</a:t>
            </a:r>
            <a:endParaRPr lang="en-US" altLang="en-US" sz="6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51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1093">
            <a:extLst>
              <a:ext uri="{FF2B5EF4-FFF2-40B4-BE49-F238E27FC236}">
                <a16:creationId xmlns="" xmlns:a16="http://schemas.microsoft.com/office/drawing/2014/main" id="{59F3F1CA-AD09-4388-87AF-2CA4002A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11430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vi-VN" altLang="en-US" sz="3600" b="1" dirty="0">
                <a:solidFill>
                  <a:srgbClr val="003300"/>
                </a:solidFill>
                <a:latin typeface="HP001 5 hàng" panose="020B0603050302020204" pitchFamily="34" charset="0"/>
              </a:rPr>
              <a:t>     </a:t>
            </a:r>
            <a:r>
              <a:rPr lang="vi-VN" altLang="en-US" sz="3600" b="1" u="sng" dirty="0">
                <a:solidFill>
                  <a:srgbClr val="003300"/>
                </a:solidFill>
                <a:latin typeface="HP001 5 hàng" panose="020B0603050302020204" pitchFamily="34" charset="0"/>
              </a:rPr>
              <a:t>Chính </a:t>
            </a:r>
            <a:r>
              <a:rPr lang="vi-VN" altLang="en-US" sz="3600" b="1" u="sng">
                <a:solidFill>
                  <a:srgbClr val="003300"/>
                </a:solidFill>
                <a:latin typeface="HP001 5 hàng" panose="020B0603050302020204" pitchFamily="34" charset="0"/>
              </a:rPr>
              <a:t>tả</a:t>
            </a:r>
            <a:r>
              <a:rPr lang="vi-VN" altLang="en-US" sz="36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:</a:t>
            </a:r>
            <a:endParaRPr lang="en-US" altLang="en-US" sz="3600" b="1" smtClean="0">
              <a:solidFill>
                <a:srgbClr val="003300"/>
              </a:solidFill>
              <a:latin typeface="HP001 5 hàng" panose="020B06030503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vi-VN" altLang="en-US" sz="44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Gió </a:t>
            </a:r>
            <a:r>
              <a:rPr lang="vi-VN" altLang="en-US" sz="4400" b="1">
                <a:solidFill>
                  <a:srgbClr val="003300"/>
                </a:solidFill>
                <a:latin typeface="HP001 5 hàng" panose="020B0603050302020204" pitchFamily="34" charset="0"/>
              </a:rPr>
              <a:t>heo </a:t>
            </a:r>
            <a:r>
              <a:rPr lang="vi-VN" altLang="en-US" sz="44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may</a:t>
            </a:r>
            <a:endParaRPr lang="vi-VN" altLang="en-US" sz="4400" b="1" dirty="0">
              <a:solidFill>
                <a:srgbClr val="003300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ext Box 131093">
            <a:extLst>
              <a:ext uri="{FF2B5EF4-FFF2-40B4-BE49-F238E27FC236}">
                <a16:creationId xmlns="" xmlns:a16="http://schemas.microsoft.com/office/drawing/2014/main" id="{073C08C0-CC72-42F3-8F92-D8D274AB0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11658600" cy="4790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buFont typeface="Arial" charset="0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 Bao giờ có làn gió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Β΄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o jay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ωϙ 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jƞ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κ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ật là có jùa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κ</a:t>
            </a:r>
            <a:r>
              <a:rPr lang="vi-VN" altLang="en-US" sz="36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u.  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Cái wắng gay gắt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η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ững wgày Ǘ∆ đã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κ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à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ζ κ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ŉ vàng vào bồ, vào cĝ, vào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δ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o và đã ẩn vào Ǖ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ί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ả wa, Ǖ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ί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ả jít, Ǖ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ί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ả hŬg, Ǖ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ί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ả </a:t>
            </a:r>
            <a:r>
              <a:rPr lang="el-GR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λΰ</a:t>
            </a:r>
            <a:r>
              <a:rPr lang="el-GR" altLang="en-US" sz="36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▫</a:t>
            </a:r>
            <a:r>
              <a:rPr lang="en-US" altLang="en-US" sz="3600" b="1" smtClean="0">
                <a:solidFill>
                  <a:srgbClr val="003300"/>
                </a:solidFill>
                <a:latin typeface="HP001 5 hàng" panose="020B0603050302020204" pitchFamily="34" charset="0"/>
              </a:rPr>
              <a:t>… </a:t>
            </a: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Những ngày có gió heo may dù nắng giữa trưa cũng chỉ dìu dịu, đủ cho ta mặc một chiếc áo mỏng vẫn thấy dễ chịu.</a:t>
            </a:r>
          </a:p>
          <a:p>
            <a:pPr algn="r">
              <a:lnSpc>
                <a:spcPct val="114000"/>
              </a:lnSpc>
              <a:spcBef>
                <a:spcPct val="50000"/>
              </a:spcBef>
            </a:pPr>
            <a:r>
              <a:rPr lang="vi-VN" altLang="en-US" sz="3600" b="1">
                <a:solidFill>
                  <a:srgbClr val="003300"/>
                </a:solidFill>
                <a:latin typeface="HP001 5 hàng" panose="020B0603050302020204" pitchFamily="34" charset="0"/>
              </a:rPr>
              <a:t>Theo Băng Sơn</a:t>
            </a:r>
            <a:endParaRPr lang="vi-VN" altLang="en-US" sz="3600" b="1" dirty="0">
              <a:solidFill>
                <a:srgbClr val="00330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0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ids frame — Stock Vector © justaa #384604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1528886"/>
            <a:ext cx="6854392" cy="304311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TẠM BIỆT </a:t>
            </a:r>
          </a:p>
          <a:p>
            <a:pPr algn="ctr"/>
            <a:r>
              <a:rPr lang="en-US" sz="5400" b="1" dirty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EM.</a:t>
            </a: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17" y="212034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471" y="45720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99" y="4114801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30427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2321843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17" y="1528886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54" y="304801"/>
            <a:ext cx="267017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9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359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#9Slide03 AmpleSoft Bold</vt:lpstr>
      <vt:lpstr>#9Slide03 Arima Madurai Black</vt:lpstr>
      <vt:lpstr>Arial</vt:lpstr>
      <vt:lpstr>Calibri</vt:lpstr>
      <vt:lpstr>HP001 5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THẢO</dc:creator>
  <cp:lastModifiedBy>DELL</cp:lastModifiedBy>
  <cp:revision>199</cp:revision>
  <dcterms:created xsi:type="dcterms:W3CDTF">2020-04-15T15:04:50Z</dcterms:created>
  <dcterms:modified xsi:type="dcterms:W3CDTF">2021-11-13T02:31:38Z</dcterms:modified>
</cp:coreProperties>
</file>